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9" r:id="rId2"/>
    <p:sldId id="259" r:id="rId3"/>
    <p:sldId id="270" r:id="rId4"/>
    <p:sldId id="264" r:id="rId5"/>
    <p:sldId id="266" r:id="rId6"/>
    <p:sldId id="268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6F8CAD-0DEB-494C-A24B-2E3C129B19FF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9D7A05-4F5D-42F1-ACC0-435BFB598B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742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D7A05-4F5D-42F1-ACC0-435BFB598B6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09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D7A05-4F5D-42F1-ACC0-435BFB598B6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09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D7A05-4F5D-42F1-ACC0-435BFB598B6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09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68AE1-B23E-41F0-A51D-18270F83697D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BFB8-DAA6-44D5-990D-274119BB5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9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68AE1-B23E-41F0-A51D-18270F83697D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BFB8-DAA6-44D5-990D-274119BB5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33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68AE1-B23E-41F0-A51D-18270F83697D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BFB8-DAA6-44D5-990D-274119BB5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569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68AE1-B23E-41F0-A51D-18270F83697D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BFB8-DAA6-44D5-990D-274119BB5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255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68AE1-B23E-41F0-A51D-18270F83697D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BFB8-DAA6-44D5-990D-274119BB5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844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68AE1-B23E-41F0-A51D-18270F83697D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BFB8-DAA6-44D5-990D-274119BB5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370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68AE1-B23E-41F0-A51D-18270F83697D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BFB8-DAA6-44D5-990D-274119BB5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520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68AE1-B23E-41F0-A51D-18270F83697D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BFB8-DAA6-44D5-990D-274119BB5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355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68AE1-B23E-41F0-A51D-18270F83697D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BFB8-DAA6-44D5-990D-274119BB5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638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68AE1-B23E-41F0-A51D-18270F83697D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BFB8-DAA6-44D5-990D-274119BB5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758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68AE1-B23E-41F0-A51D-18270F83697D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BFB8-DAA6-44D5-990D-274119BB5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918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68AE1-B23E-41F0-A51D-18270F83697D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ABFB8-DAA6-44D5-990D-274119BB5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31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4781552" y="1085850"/>
            <a:ext cx="166000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5400" b="1" u="none">
                <a:latin typeface="Times New Roman" pitchFamily="18" charset="0"/>
              </a:rPr>
              <a:t>Toán</a:t>
            </a:r>
            <a:endParaRPr lang="en-SG" altLang="en-US" sz="5400" u="none">
              <a:latin typeface="Times New Roman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009193" y="2008189"/>
            <a:ext cx="320472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5400" b="1" dirty="0" err="1">
                <a:solidFill>
                  <a:srgbClr val="FF0000"/>
                </a:solidFill>
                <a:latin typeface="Times New Roman" pitchFamily="18" charset="0"/>
              </a:rPr>
              <a:t>Luyện</a:t>
            </a:r>
            <a:r>
              <a:rPr lang="en-US" altLang="en-US" sz="5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itchFamily="18" charset="0"/>
              </a:rPr>
              <a:t>tập</a:t>
            </a:r>
            <a:endParaRPr lang="en-SG" altLang="en-US" sz="5400" u="none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539940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279400"/>
            <a:ext cx="762000" cy="762000"/>
          </a:xfrm>
          <a:prstGeom prst="rect">
            <a:avLst/>
          </a:prstGeom>
        </p:spPr>
      </p:pic>
      <p:pic>
        <p:nvPicPr>
          <p:cNvPr id="5" name="Picture 4" descr="coc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87" y="3511773"/>
            <a:ext cx="1895369" cy="3031247"/>
          </a:xfrm>
          <a:prstGeom prst="rect">
            <a:avLst/>
          </a:prstGeom>
        </p:spPr>
      </p:pic>
      <p:pic>
        <p:nvPicPr>
          <p:cNvPr id="6" name="Picture 5" descr="HOP CHJI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4112" y="3460972"/>
            <a:ext cx="1897558" cy="339702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4800" y="132311"/>
            <a:ext cx="11049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cốc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cốc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62800" y="2778697"/>
            <a:ext cx="19383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18531" y="3422901"/>
            <a:ext cx="79734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Cốc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: 6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8531" y="4300737"/>
            <a:ext cx="742863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cốc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2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67200" y="5131734"/>
            <a:ext cx="792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:…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46557" y="2514539"/>
            <a:ext cx="6126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dirty="0">
                <a:solidFill>
                  <a:srgbClr val="0070C0"/>
                </a:solidFill>
              </a:rPr>
              <a:t>?</a:t>
            </a:r>
            <a:endParaRPr lang="en-US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29200" y="1197570"/>
            <a:ext cx="207140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giải</a:t>
            </a:r>
            <a:endParaRPr lang="en-SG" sz="4000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93089" y="2182456"/>
            <a:ext cx="733085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Trong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hộp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có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bút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chì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là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:</a:t>
            </a:r>
            <a:endParaRPr lang="en-SG" sz="4800" dirty="0"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92133" y="3382784"/>
            <a:ext cx="519885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6 + 2 = 8 ( </a:t>
            </a:r>
            <a:r>
              <a:rPr lang="en-US" sz="48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bút</a:t>
            </a:r>
            <a:r>
              <a:rPr lang="en-US" sz="48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)</a:t>
            </a:r>
          </a:p>
        </p:txBody>
      </p:sp>
      <p:sp>
        <p:nvSpPr>
          <p:cNvPr id="7" name="Rectangle 6"/>
          <p:cNvSpPr/>
          <p:nvPr/>
        </p:nvSpPr>
        <p:spPr>
          <a:xfrm>
            <a:off x="5030547" y="4563070"/>
            <a:ext cx="540885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Đáp</a:t>
            </a:r>
            <a:r>
              <a:rPr lang="en-US" sz="5400" b="1" dirty="0">
                <a:solidFill>
                  <a:srgbClr val="0070C0"/>
                </a:solidFill>
                <a:latin typeface="HP001 4 hàng" panose="020B0603050302020204" pitchFamily="34" charset="0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số</a:t>
            </a:r>
            <a:r>
              <a:rPr lang="en-US" sz="5400" b="1" dirty="0">
                <a:solidFill>
                  <a:srgbClr val="002060"/>
                </a:solidFill>
                <a:latin typeface="HP001 4 hàng" panose="020B0603050302020204" pitchFamily="34" charset="0"/>
              </a:rPr>
              <a:t>: 8 </a:t>
            </a:r>
            <a:r>
              <a:rPr lang="en-US" sz="54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bút</a:t>
            </a:r>
            <a:r>
              <a:rPr lang="en-US" sz="5400" b="1" dirty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chì</a:t>
            </a:r>
            <a:endParaRPr lang="en-SG" sz="5400" dirty="0">
              <a:solidFill>
                <a:srgbClr val="002060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31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95400" y="1600200"/>
            <a:ext cx="97564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5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: 11 </a:t>
            </a:r>
            <a:r>
              <a:rPr lang="en-US" sz="5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bưu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5400" y="2438400"/>
            <a:ext cx="9296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: 3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bưu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08100" y="3349030"/>
            <a:ext cx="10198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:…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bưu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15" name="Picture 14" descr="2.png"/>
          <p:cNvPicPr>
            <a:picLocks noChangeAspect="1"/>
          </p:cNvPicPr>
          <p:nvPr/>
        </p:nvPicPr>
        <p:blipFill>
          <a:blip r:embed="rId2" cstate="print">
            <a:lum bright="-10000" contrast="40000"/>
          </a:blip>
          <a:stretch>
            <a:fillRect/>
          </a:stretch>
        </p:blipFill>
        <p:spPr>
          <a:xfrm>
            <a:off x="177413" y="542330"/>
            <a:ext cx="762000" cy="762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066800" y="461665"/>
            <a:ext cx="91824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723016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475750" y="1396425"/>
            <a:ext cx="169148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giải</a:t>
            </a:r>
            <a:endParaRPr lang="en-SG" sz="3200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80236" y="2381311"/>
            <a:ext cx="44710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Bình</a:t>
            </a:r>
            <a:r>
              <a:rPr lang="en-US" sz="32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bưu</a:t>
            </a:r>
            <a:r>
              <a:rPr lang="en-US" sz="32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ảnh</a:t>
            </a:r>
            <a:r>
              <a:rPr lang="en-US" sz="32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:</a:t>
            </a:r>
            <a:endParaRPr lang="en-SG" sz="3200" dirty="0"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89371" y="3581640"/>
            <a:ext cx="42482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11 + 3= 14 ( </a:t>
            </a:r>
            <a:r>
              <a:rPr lang="en-US" sz="32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bưu</a:t>
            </a: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ảnh</a:t>
            </a: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7" name="Rectangle 6"/>
          <p:cNvSpPr/>
          <p:nvPr/>
        </p:nvSpPr>
        <p:spPr>
          <a:xfrm>
            <a:off x="5101535" y="4749225"/>
            <a:ext cx="38138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Đáp</a:t>
            </a:r>
            <a:r>
              <a:rPr lang="en-US" sz="3200" b="1" dirty="0">
                <a:solidFill>
                  <a:srgbClr val="0070C0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số:14</a:t>
            </a:r>
            <a:r>
              <a:rPr lang="en-US" sz="3200" b="1" dirty="0">
                <a:solidFill>
                  <a:srgbClr val="002060"/>
                </a:solidFill>
                <a:latin typeface="HP001 4 hàng" panose="020B0603050302020204" pitchFamily="34" charset="0"/>
              </a:rPr>
              <a:t>  </a:t>
            </a:r>
            <a:r>
              <a:rPr lang="en-US" sz="32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bưu</a:t>
            </a:r>
            <a:r>
              <a:rPr lang="en-US" sz="3200" b="1" dirty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ảnh</a:t>
            </a:r>
            <a:endParaRPr lang="en-SG" sz="3200" dirty="0">
              <a:solidFill>
                <a:srgbClr val="002060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132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419600" y="533400"/>
            <a:ext cx="169148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giải</a:t>
            </a:r>
            <a:endParaRPr lang="en-SG" sz="3200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78101" y="1518286"/>
            <a:ext cx="44894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bưu</a:t>
            </a:r>
            <a:r>
              <a:rPr lang="en-US" sz="32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ảnh</a:t>
            </a:r>
            <a:r>
              <a:rPr lang="en-US" sz="32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Bình</a:t>
            </a:r>
            <a:r>
              <a:rPr lang="en-US" sz="32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:</a:t>
            </a:r>
            <a:endParaRPr lang="en-SG" sz="3200" dirty="0"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90721" y="2362200"/>
            <a:ext cx="42482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11 + 3= 14 ( </a:t>
            </a:r>
            <a:r>
              <a:rPr lang="en-US" sz="32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bưu</a:t>
            </a: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ảnh</a:t>
            </a: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7" name="Rectangle 6"/>
          <p:cNvSpPr/>
          <p:nvPr/>
        </p:nvSpPr>
        <p:spPr>
          <a:xfrm>
            <a:off x="4263335" y="3276600"/>
            <a:ext cx="38138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Đáp</a:t>
            </a:r>
            <a:r>
              <a:rPr lang="en-US" sz="3200" b="1" dirty="0">
                <a:solidFill>
                  <a:srgbClr val="0070C0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số:14</a:t>
            </a:r>
            <a:r>
              <a:rPr lang="en-US" sz="3200" b="1" dirty="0">
                <a:solidFill>
                  <a:srgbClr val="002060"/>
                </a:solidFill>
                <a:latin typeface="HP001 4 hàng" panose="020B0603050302020204" pitchFamily="34" charset="0"/>
              </a:rPr>
              <a:t>  </a:t>
            </a:r>
            <a:r>
              <a:rPr lang="en-US" sz="32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bưu</a:t>
            </a:r>
            <a:r>
              <a:rPr lang="en-US" sz="3200" b="1" dirty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ảnh</a:t>
            </a:r>
            <a:endParaRPr lang="en-SG" sz="3200" dirty="0">
              <a:solidFill>
                <a:srgbClr val="002060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0583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7500" y="223510"/>
            <a:ext cx="838200" cy="8382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371600" y="257889"/>
            <a:ext cx="752000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12" name="Picture 11" descr="sd.png"/>
          <p:cNvPicPr>
            <a:picLocks noChangeAspect="1"/>
          </p:cNvPicPr>
          <p:nvPr/>
        </p:nvPicPr>
        <p:blipFill>
          <a:blip r:embed="rId3" cstate="print">
            <a:lum bright="-10000" contrast="40000"/>
          </a:blip>
          <a:stretch>
            <a:fillRect/>
          </a:stretch>
        </p:blipFill>
        <p:spPr>
          <a:xfrm>
            <a:off x="762000" y="1061710"/>
            <a:ext cx="7905562" cy="213869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33600" y="3352800"/>
            <a:ext cx="8686800" cy="3276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r>
              <a:rPr lang="en-US" sz="48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Bài</a:t>
            </a:r>
            <a:r>
              <a:rPr lang="en-US" sz="4800" b="1" dirty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giải</a:t>
            </a:r>
            <a:r>
              <a:rPr lang="en-US" sz="4800" b="1" dirty="0">
                <a:solidFill>
                  <a:srgbClr val="002060"/>
                </a:solidFill>
                <a:latin typeface="HP001 4 hàng" panose="020B0603050302020204" pitchFamily="34" charset="0"/>
              </a:rPr>
              <a:t>:</a:t>
            </a:r>
          </a:p>
          <a:p>
            <a:pPr algn="ctr"/>
            <a:r>
              <a:rPr lang="en-US" sz="48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Đội</a:t>
            </a:r>
            <a:r>
              <a:rPr lang="en-US" sz="4800" b="1" dirty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hai</a:t>
            </a:r>
            <a:r>
              <a:rPr lang="en-US" sz="4800" b="1" dirty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có</a:t>
            </a:r>
            <a:r>
              <a:rPr lang="en-US" sz="4800" b="1" dirty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số</a:t>
            </a:r>
            <a:r>
              <a:rPr lang="en-US" sz="4800" b="1" dirty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người</a:t>
            </a:r>
            <a:r>
              <a:rPr lang="en-US" sz="4800" b="1" dirty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là</a:t>
            </a:r>
            <a:r>
              <a:rPr lang="en-US" sz="4800" b="1" dirty="0">
                <a:solidFill>
                  <a:srgbClr val="002060"/>
                </a:solidFill>
                <a:latin typeface="HP001 4 hàng" panose="020B0603050302020204" pitchFamily="34" charset="0"/>
              </a:rPr>
              <a:t>:</a:t>
            </a:r>
          </a:p>
          <a:p>
            <a:pPr algn="ctr"/>
            <a:r>
              <a:rPr lang="en-US" sz="4800" b="1" dirty="0">
                <a:solidFill>
                  <a:srgbClr val="002060"/>
                </a:solidFill>
                <a:latin typeface="HP001 4 hàng" panose="020B0603050302020204" pitchFamily="34" charset="0"/>
              </a:rPr>
              <a:t>    15 + 2 = 17 (</a:t>
            </a:r>
            <a:r>
              <a:rPr lang="en-US" sz="48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người</a:t>
            </a:r>
            <a:r>
              <a:rPr lang="en-US" sz="4800" b="1" dirty="0">
                <a:solidFill>
                  <a:srgbClr val="002060"/>
                </a:solidFill>
                <a:latin typeface="HP001 4 hàng" panose="020B0603050302020204" pitchFamily="34" charset="0"/>
              </a:rPr>
              <a:t>)</a:t>
            </a:r>
          </a:p>
          <a:p>
            <a:pPr algn="ctr"/>
            <a:r>
              <a:rPr lang="en-US" sz="4800" b="1" dirty="0">
                <a:solidFill>
                  <a:srgbClr val="002060"/>
                </a:solidFill>
                <a:latin typeface="HP001 4 hàng" panose="020B0603050302020204" pitchFamily="34" charset="0"/>
              </a:rPr>
              <a:t>        </a:t>
            </a:r>
            <a:r>
              <a:rPr lang="en-US" sz="48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Đáp</a:t>
            </a:r>
            <a:r>
              <a:rPr lang="en-US" sz="4800" b="1" dirty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số</a:t>
            </a:r>
            <a:r>
              <a:rPr lang="en-US" sz="4800" b="1" dirty="0">
                <a:solidFill>
                  <a:srgbClr val="002060"/>
                </a:solidFill>
                <a:latin typeface="HP001 4 hàng" panose="020B0603050302020204" pitchFamily="34" charset="0"/>
              </a:rPr>
              <a:t>: 17 </a:t>
            </a:r>
            <a:r>
              <a:rPr lang="en-US" sz="48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người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i lam.png"/>
          <p:cNvPicPr>
            <a:picLocks noChangeAspect="1"/>
          </p:cNvPicPr>
          <p:nvPr/>
        </p:nvPicPr>
        <p:blipFill>
          <a:blip r:embed="rId2" cstate="print">
            <a:lum bright="-10000" contrast="40000"/>
          </a:blip>
          <a:stretch>
            <a:fillRect/>
          </a:stretch>
        </p:blipFill>
        <p:spPr>
          <a:xfrm>
            <a:off x="5105401" y="2286000"/>
            <a:ext cx="1412487" cy="609600"/>
          </a:xfrm>
          <a:prstGeom prst="rect">
            <a:avLst/>
          </a:prstGeom>
        </p:spPr>
      </p:pic>
      <p:pic>
        <p:nvPicPr>
          <p:cNvPr id="5" name="Picture 4" descr="CD.png"/>
          <p:cNvPicPr>
            <a:picLocks noChangeAspect="1"/>
          </p:cNvPicPr>
          <p:nvPr/>
        </p:nvPicPr>
        <p:blipFill>
          <a:blip r:embed="rId3" cstate="print">
            <a:lum bright="-10000" contrast="40000"/>
          </a:blip>
          <a:stretch>
            <a:fillRect/>
          </a:stretch>
        </p:blipFill>
        <p:spPr>
          <a:xfrm>
            <a:off x="3429000" y="2819401"/>
            <a:ext cx="4946914" cy="50596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57400" y="2743200"/>
            <a:ext cx="4748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a)</a:t>
            </a:r>
          </a:p>
        </p:txBody>
      </p:sp>
      <p:pic>
        <p:nvPicPr>
          <p:cNvPr id="7" name="Picture 6" descr="10+2.png"/>
          <p:cNvPicPr>
            <a:picLocks noChangeAspect="1"/>
          </p:cNvPicPr>
          <p:nvPr/>
        </p:nvPicPr>
        <p:blipFill>
          <a:blip r:embed="rId4" cstate="print">
            <a:lum bright="-10000" contrast="40000"/>
          </a:blip>
          <a:stretch>
            <a:fillRect/>
          </a:stretch>
        </p:blipFill>
        <p:spPr>
          <a:xfrm>
            <a:off x="4038600" y="3352800"/>
            <a:ext cx="1307802" cy="304800"/>
          </a:xfrm>
          <a:prstGeom prst="rect">
            <a:avLst/>
          </a:prstGeom>
        </p:spPr>
      </p:pic>
      <p:pic>
        <p:nvPicPr>
          <p:cNvPr id="8" name="Picture 7" descr="12cm.png"/>
          <p:cNvPicPr>
            <a:picLocks noChangeAspect="1"/>
          </p:cNvPicPr>
          <p:nvPr/>
        </p:nvPicPr>
        <p:blipFill>
          <a:blip r:embed="rId5" cstate="print">
            <a:lum bright="-10000" contrast="40000"/>
          </a:blip>
          <a:stretch>
            <a:fillRect/>
          </a:stretch>
        </p:blipFill>
        <p:spPr>
          <a:xfrm>
            <a:off x="5591555" y="3236976"/>
            <a:ext cx="1305151" cy="496825"/>
          </a:xfrm>
          <a:prstGeom prst="rect">
            <a:avLst/>
          </a:prstGeom>
        </p:spPr>
      </p:pic>
      <p:pic>
        <p:nvPicPr>
          <p:cNvPr id="9" name="Picture 8" descr="ds.png"/>
          <p:cNvPicPr>
            <a:picLocks noChangeAspect="1"/>
          </p:cNvPicPr>
          <p:nvPr/>
        </p:nvPicPr>
        <p:blipFill>
          <a:blip r:embed="rId6" cstate="print">
            <a:lum bright="-10000" contrast="40000"/>
          </a:blip>
          <a:stretch>
            <a:fillRect/>
          </a:stretch>
        </p:blipFill>
        <p:spPr>
          <a:xfrm>
            <a:off x="6172200" y="3810000"/>
            <a:ext cx="1227550" cy="533400"/>
          </a:xfrm>
          <a:prstGeom prst="rect">
            <a:avLst/>
          </a:prstGeom>
        </p:spPr>
      </p:pic>
      <p:pic>
        <p:nvPicPr>
          <p:cNvPr id="10" name="Picture 9" descr="12cm1.png"/>
          <p:cNvPicPr>
            <a:picLocks noChangeAspect="1"/>
          </p:cNvPicPr>
          <p:nvPr/>
        </p:nvPicPr>
        <p:blipFill>
          <a:blip r:embed="rId7" cstate="print">
            <a:lum bright="-10000" contrast="40000"/>
          </a:blip>
          <a:stretch>
            <a:fillRect/>
          </a:stretch>
        </p:blipFill>
        <p:spPr>
          <a:xfrm>
            <a:off x="7620000" y="3886201"/>
            <a:ext cx="999250" cy="33832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057400" y="4648200"/>
            <a:ext cx="489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b)</a:t>
            </a:r>
          </a:p>
        </p:txBody>
      </p:sp>
      <p:pic>
        <p:nvPicPr>
          <p:cNvPr id="12" name="Picture 11" descr="thuoc ke.png"/>
          <p:cNvPicPr>
            <a:picLocks noChangeAspect="1"/>
          </p:cNvPicPr>
          <p:nvPr/>
        </p:nvPicPr>
        <p:blipFill>
          <a:blip r:embed="rId8">
            <a:lum bright="-10000" contrast="40000"/>
          </a:blip>
          <a:stretch>
            <a:fillRect/>
          </a:stretch>
        </p:blipFill>
        <p:spPr>
          <a:xfrm>
            <a:off x="2743200" y="5618873"/>
            <a:ext cx="8991600" cy="996807"/>
          </a:xfrm>
          <a:prstGeom prst="rect">
            <a:avLst/>
          </a:prstGeom>
        </p:spPr>
      </p:pic>
      <p:pic>
        <p:nvPicPr>
          <p:cNvPr id="14" name="Picture 13" descr="doan cd.png"/>
          <p:cNvPicPr>
            <a:picLocks noChangeAspect="1"/>
          </p:cNvPicPr>
          <p:nvPr/>
        </p:nvPicPr>
        <p:blipFill>
          <a:blip r:embed="rId9" cstate="print">
            <a:lum bright="-10000" contrast="40000"/>
          </a:blip>
          <a:stretch>
            <a:fillRect/>
          </a:stretch>
        </p:blipFill>
        <p:spPr>
          <a:xfrm flipV="1">
            <a:off x="3048000" y="5486400"/>
            <a:ext cx="3276601" cy="200935"/>
          </a:xfrm>
          <a:prstGeom prst="rect">
            <a:avLst/>
          </a:prstGeom>
        </p:spPr>
      </p:pic>
      <p:pic>
        <p:nvPicPr>
          <p:cNvPr id="13" name="Picture 12" descr="Tay cam but.png"/>
          <p:cNvPicPr>
            <a:picLocks noChangeAspect="1"/>
          </p:cNvPicPr>
          <p:nvPr/>
        </p:nvPicPr>
        <p:blipFill>
          <a:blip r:embed="rId10">
            <a:lum bright="-10000" contrast="40000"/>
          </a:blip>
          <a:stretch>
            <a:fillRect/>
          </a:stretch>
        </p:blipFill>
        <p:spPr>
          <a:xfrm>
            <a:off x="3014004" y="5548532"/>
            <a:ext cx="1496290" cy="12954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2590800" y="5257800"/>
            <a:ext cx="375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C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324600" y="5277728"/>
            <a:ext cx="410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D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986395" y="0"/>
            <a:ext cx="1108709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10cm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CD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2cm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CD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xăng-ti-mét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CD.</a:t>
            </a:r>
          </a:p>
        </p:txBody>
      </p:sp>
      <p:pic>
        <p:nvPicPr>
          <p:cNvPr id="21" name="Picture 20" descr="4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210813" y="165862"/>
            <a:ext cx="763525" cy="7635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55227E-6 L 0.35521 -0.00347 " pathEditMode="relative" rAng="0" ptsTypes="AA">
                                      <p:cBhvr>
                                        <p:cTn id="51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00" y="-20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500"/>
                            </p:stCondLst>
                            <p:childTnLst>
                              <p:par>
                                <p:cTn id="60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</TotalTime>
  <Words>231</Words>
  <Application>Microsoft Office PowerPoint</Application>
  <PresentationFormat>Widescreen</PresentationFormat>
  <Paragraphs>39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HP001 4 hàng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Tùng Phạm</cp:lastModifiedBy>
  <cp:revision>28</cp:revision>
  <dcterms:created xsi:type="dcterms:W3CDTF">2016-10-04T15:24:07Z</dcterms:created>
  <dcterms:modified xsi:type="dcterms:W3CDTF">2020-11-11T13:58:07Z</dcterms:modified>
</cp:coreProperties>
</file>